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Unstoppable You: Building Discipline &amp; Confidence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Welcome to a journey of self-mastery. This presentation offers practical, actionable guidance to cultivate unwavering discipline, boost your confidence, and unlock your full productive potential. It's time to build the unstoppable you.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8100"/>
            <a:ext cx="4928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6: The Unstoppable You Emerges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6825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You've embraced challenges, built discipline, and fostered an unbreakable mindset. Now, you stand in a league of your own.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66354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28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Fear Transformed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38840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Those who once doubted your strength will now hesitate to compare themselves to your progress.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7545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48098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Inner Strength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530030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consistent efforts have forged an inner resilience that commands respect and confidence.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5156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Continue to grow, continue to challenge yourself, and remain the unstoppable force you have become.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4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1: Silently Grow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6280190" y="22692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60" y="2354223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347079"/>
            <a:ext cx="3637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Cultivate a Winner's Mindset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837498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Break free from your comfort zone. Embrace challenges as opportunities to become unstoppable. Every small step forward builds momentum.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3798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60" y="4464844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457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Embrace Discomfort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9481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Start your day with a cold shower to train mental resilience and build tolerance for discomfort. It's a powerful way to awaken your senses.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280190" y="59290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truly grow, you must first commit to the process, often in quiet, deliberate steps.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6079"/>
            <a:ext cx="4087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1: Daily Rituals for Growth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1710571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1710571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19678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Scheduling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458283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Dedicate blocks of pure focus to developing important skills. Eliminate distractions during these crucial periods.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1710571"/>
            <a:ext cx="3664863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1710571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19678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Prioritise Exercise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458283"/>
            <a:ext cx="30588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Regular physical activity is vital for a strong body and a sharp mind. Make it a non-negotiable part of your routine.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56904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756904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014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Confront Insecurity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504617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Address your insecurities head-on. Unaddressed, they can lead to low focus, anxiety, and depression.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700" y="623054"/>
            <a:ext cx="3324225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1: Conquering Insecurity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174700" y="1225272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Insecurities can hold you back. Identify them and create a plan to overcome them.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4700" y="1761173"/>
            <a:ext cx="786646" cy="1180028"/>
          </a:xfrm>
          <a:prstGeom prst="roundRect">
            <a:avLst>
              <a:gd name="adj" fmla="val 36002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564" y="2203728"/>
            <a:ext cx="294918" cy="2949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57918" y="1957745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Body Insecurity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157918" y="2383036"/>
            <a:ext cx="678418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Engage in regular physical activity. A strong body builds confidence.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174700" y="3137773"/>
            <a:ext cx="786646" cy="1447800"/>
          </a:xfrm>
          <a:prstGeom prst="roundRect">
            <a:avLst>
              <a:gd name="adj" fmla="val 36002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0564" y="3714155"/>
            <a:ext cx="294918" cy="2949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57918" y="3334345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Communication Skills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7157918" y="3759637"/>
            <a:ext cx="678418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Practice active listening and public speaking. Confidence comes from preparation.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174700" y="4782145"/>
            <a:ext cx="786646" cy="1180028"/>
          </a:xfrm>
          <a:prstGeom prst="roundRect">
            <a:avLst>
              <a:gd name="adj" fmla="val 36002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0564" y="5224701"/>
            <a:ext cx="294918" cy="29491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57918" y="4978717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Professional Doubts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7157918" y="5404009"/>
            <a:ext cx="678418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Project confidence and continuously seek knowledge to excel in your field.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6174700" y="6158746"/>
            <a:ext cx="786646" cy="1447800"/>
          </a:xfrm>
          <a:prstGeom prst="roundRect">
            <a:avLst>
              <a:gd name="adj" fmla="val 36002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0564" y="6735127"/>
            <a:ext cx="294918" cy="29491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157918" y="6355318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Innate Insecurities</a:t>
            </a:r>
            <a:endParaRPr lang="en-US" sz="1900" dirty="0"/>
          </a:p>
        </p:txBody>
      </p:sp>
      <p:sp>
        <p:nvSpPr>
          <p:cNvPr id="20" name="Text 13"/>
          <p:cNvSpPr/>
          <p:nvPr/>
        </p:nvSpPr>
        <p:spPr>
          <a:xfrm>
            <a:off x="7157918" y="6780609"/>
            <a:ext cx="678418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Some things are difficult to change. Accept them and empower yourself through your unique strengths.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5775"/>
            <a:ext cx="39546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1: Mind-Body Connection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3343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physical presence and mental state are intrinsically linked. Work on both to achieve holistic strength.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152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3393162"/>
            <a:ext cx="3231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Confident Body Language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974306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Walk with purpose, maintain eye contact, and use open gestures. Your posture communicates volumes.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1537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5231606"/>
            <a:ext cx="3817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Mind, Strong Thoughts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581275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Nurture a positive mental environment. Engage in meditation and affirmations to foster positive thinking.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385417"/>
            <a:ext cx="6244709" cy="34911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281" y="566738"/>
            <a:ext cx="546830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2: Overcoming Laziness &amp; Procrastination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721281" y="1197888"/>
            <a:ext cx="7701439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Even with the best plans, laziness can creep in. Parkinson's Law provides a powerful strategy to combat it.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30367" y="2320885"/>
            <a:ext cx="739235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"Work expands to fill the time available for its completion." – Parkinson's Law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1281" y="2089071"/>
            <a:ext cx="22860" cy="793313"/>
          </a:xfrm>
          <a:prstGeom prst="rect">
            <a:avLst/>
          </a:prstGeom>
          <a:solidFill>
            <a:srgbClr val="E5E5E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1" y="3114199"/>
            <a:ext cx="1030486" cy="15172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57864" y="3320296"/>
            <a:ext cx="257627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Pressure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957864" y="3765947"/>
            <a:ext cx="6464856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you allocate two hours for a task, it will take two hours. If you allow a week, it will take a week.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1" y="4631412"/>
            <a:ext cx="1030486" cy="15172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57864" y="4837509"/>
            <a:ext cx="257627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Hyperfocus Mode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957864" y="5283160"/>
            <a:ext cx="6464856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Just like exam preparation, where you achieve immense focus, apply artificial deadlines to daily tasks.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81" y="6148626"/>
            <a:ext cx="1030486" cy="15172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57864" y="6354723"/>
            <a:ext cx="257627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Daily Application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957864" y="6800374"/>
            <a:ext cx="6464856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this principle every day to maximise productivity and avoid time wastage.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1339"/>
            <a:ext cx="6109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2: Practical Application of Parkinson's Law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992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these steps to harness the power of focused work: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173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972395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146703"/>
            <a:ext cx="2853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 a 90-Minute Timer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63712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Commit to 90 minutes of uninterrupted work. This focused block is incredibly effective.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6173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72395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146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Eliminate Distractions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63712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Turn off your phone and close unnecessary tabs. Create an environment conducive to deep work.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6173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972395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146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Maintain Focus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63712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your mind wanders, take a brief physical break – do a few push-ups to reset.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1226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477708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652016"/>
            <a:ext cx="4028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Avoid High Dopamine Activities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14243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Steer clear of social media reels and other "cheap dopamine" sources that kill focus and waste hours.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1226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477708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652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Nourish Your Body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14243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healthy diet fuels a healthy mind. Avoid junk food and choose nutritious options.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326" y="550188"/>
            <a:ext cx="466534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3: Starting &amp; Sustaining Momentum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00326" y="1263015"/>
            <a:ext cx="1322974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"Tomorrow never comes" when faced with daunting tasks. The key is to make starting easy.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3180874" y="1808202"/>
            <a:ext cx="1653659" cy="1152882"/>
          </a:xfrm>
          <a:prstGeom prst="roundRect">
            <a:avLst>
              <a:gd name="adj" fmla="val 729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867031" y="2208728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034558" y="2008227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 Down Tasks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034558" y="2440900"/>
            <a:ext cx="8118038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Don't think of a 4-hour paragraph; aim for 40 words in 2 minutes. Small wins build momentum.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4934545" y="2951559"/>
            <a:ext cx="8895517" cy="11430"/>
          </a:xfrm>
          <a:prstGeom prst="roundRect">
            <a:avLst>
              <a:gd name="adj" fmla="val 735318"/>
            </a:avLst>
          </a:prstGeom>
          <a:solidFill>
            <a:srgbClr val="CECEC9"/>
          </a:solidFill>
          <a:ln/>
        </p:spPr>
      </p:sp>
      <p:sp>
        <p:nvSpPr>
          <p:cNvPr id="9" name="Shape 7"/>
          <p:cNvSpPr/>
          <p:nvPr/>
        </p:nvSpPr>
        <p:spPr>
          <a:xfrm>
            <a:off x="2353985" y="3061097"/>
            <a:ext cx="3307437" cy="1473041"/>
          </a:xfrm>
          <a:prstGeom prst="roundRect">
            <a:avLst>
              <a:gd name="adj" fmla="val 57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867031" y="3621762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861447" y="3261122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Short &amp; Easy Starts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861447" y="3693795"/>
            <a:ext cx="7868603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a goal seems too big (e.g., running 1 mile), start with a fraction (half a mile). Build gradually.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5761434" y="4524613"/>
            <a:ext cx="8068628" cy="11430"/>
          </a:xfrm>
          <a:prstGeom prst="roundRect">
            <a:avLst>
              <a:gd name="adj" fmla="val 735318"/>
            </a:avLst>
          </a:prstGeom>
          <a:solidFill>
            <a:srgbClr val="CECEC9"/>
          </a:solidFill>
          <a:ln/>
        </p:spPr>
      </p:sp>
      <p:sp>
        <p:nvSpPr>
          <p:cNvPr id="14" name="Shape 12"/>
          <p:cNvSpPr/>
          <p:nvPr/>
        </p:nvSpPr>
        <p:spPr>
          <a:xfrm>
            <a:off x="1527096" y="4634151"/>
            <a:ext cx="4961096" cy="1473041"/>
          </a:xfrm>
          <a:prstGeom prst="roundRect">
            <a:avLst>
              <a:gd name="adj" fmla="val 57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66912" y="5194816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6688217" y="4834176"/>
            <a:ext cx="343221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Don't Rely Solely on Willpower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6688217" y="5266849"/>
            <a:ext cx="7041832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external cues to remind yourself, like placing healthy snacks within reach for dietary goals.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6588204" y="6097667"/>
            <a:ext cx="7241857" cy="11430"/>
          </a:xfrm>
          <a:prstGeom prst="roundRect">
            <a:avLst>
              <a:gd name="adj" fmla="val 735318"/>
            </a:avLst>
          </a:prstGeom>
          <a:solidFill>
            <a:srgbClr val="CECEC9"/>
          </a:solidFill>
          <a:ln/>
        </p:spPr>
      </p:sp>
      <p:sp>
        <p:nvSpPr>
          <p:cNvPr id="19" name="Shape 17"/>
          <p:cNvSpPr/>
          <p:nvPr/>
        </p:nvSpPr>
        <p:spPr>
          <a:xfrm>
            <a:off x="700326" y="6207204"/>
            <a:ext cx="6614874" cy="1473041"/>
          </a:xfrm>
          <a:prstGeom prst="roundRect">
            <a:avLst>
              <a:gd name="adj" fmla="val 57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867031" y="6767870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15225" y="6407229"/>
            <a:ext cx="306038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Consistency over Perfection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515225" y="6839903"/>
            <a:ext cx="621482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goal is to show up every day, not to be perfect every time. Consistency leads to mastery.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306" y="428506"/>
            <a:ext cx="5443657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4 &amp; 5: Continuous Improvement &amp; Navigating Challenges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45306" y="983575"/>
            <a:ext cx="1353978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path to an unstoppable self requires unwavering commitment and resilience.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45306" y="1563886"/>
            <a:ext cx="3312557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4: Everyday Improvement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45306" y="2011680"/>
            <a:ext cx="6579870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Commit to being better than you were yesterday. Small, consistent improvements compound over time, leading to significant personal growth.</a:t>
            </a: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306" y="2685574"/>
            <a:ext cx="6579870" cy="40630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12844" y="1563886"/>
            <a:ext cx="3771186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5: Clear Direction &amp; Resilience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512844" y="2011680"/>
            <a:ext cx="6579870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Know your direction and stay focused. Others may try to deter you or cause pain, but maintain your composure and smile.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2844" y="2650450"/>
            <a:ext cx="657987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Even if friends drift away, remain focused on your journey. Your growth is your priority.</a:t>
            </a:r>
            <a:endParaRPr lang="en-US" sz="1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3075027"/>
            <a:ext cx="6579870" cy="53903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2025-11-29T11:31:31Z</dcterms:created>
  <dcterms:modified xsi:type="dcterms:W3CDTF">2025-11-29T11:31:31Z</dcterms:modified>
</cp:coreProperties>
</file>